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75" r:id="rId2"/>
    <p:sldId id="274" r:id="rId3"/>
    <p:sldId id="27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60D5E9-4F05-4BC9-B578-427370984F61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4A69F-50EA-416F-8515-20CEBDC77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959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881BBC-50BD-4F7B-815E-B85362D6D3D1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73FE38-6CC3-4D39-AE4F-2D6D4F042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216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E744FA-544F-4834-BE9D-77C5DDAE1357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19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88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1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98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257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28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33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099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80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06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22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22C2B-E4B9-4588-B7D7-5CB9D44E2D5E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4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folHlink"/>
                </a:solidFill>
              </a:rPr>
              <a:t>Me llamo __________ Clase 702</a:t>
            </a:r>
            <a:br>
              <a:rPr lang="en-US" altLang="en-US" sz="3200" dirty="0" smtClean="0">
                <a:solidFill>
                  <a:schemeClr val="folHlink"/>
                </a:solidFill>
              </a:rPr>
            </a:br>
            <a:r>
              <a:rPr lang="en-US" altLang="en-US" sz="3200" dirty="0" smtClean="0">
                <a:solidFill>
                  <a:schemeClr val="folHlink"/>
                </a:solidFill>
              </a:rPr>
              <a:t>La fecha es el 26 de </a:t>
            </a:r>
            <a:r>
              <a:rPr lang="en-US" altLang="en-US" sz="3200" dirty="0" err="1" smtClean="0">
                <a:solidFill>
                  <a:schemeClr val="folHlink"/>
                </a:solidFill>
              </a:rPr>
              <a:t>marzo</a:t>
            </a:r>
            <a:r>
              <a:rPr lang="en-US" altLang="en-US" sz="3200" dirty="0" smtClean="0">
                <a:solidFill>
                  <a:schemeClr val="folHlink"/>
                </a:solidFill>
              </a:rPr>
              <a:t> del 2018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763000" cy="55626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# 56b: </a:t>
            </a:r>
            <a:r>
              <a:rPr lang="es-ES_tradnl" altLang="en-US" dirty="0" smtClean="0"/>
              <a:t>¿Cómo es el Pato?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altLang="en-US" sz="20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000" i="1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20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7030A0"/>
                </a:solidFill>
              </a:rPr>
              <a:t>about</a:t>
            </a:r>
            <a:r>
              <a:rPr lang="es-ES_tradnl" altLang="en-US" sz="20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000" i="1" dirty="0" smtClean="0">
                <a:solidFill>
                  <a:srgbClr val="7030A0"/>
                </a:solidFill>
              </a:rPr>
              <a:t> Argentinian Sport Pato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</a:t>
            </a:r>
          </a:p>
          <a:p>
            <a:pPr eaLnBrk="1" hangingPunct="1">
              <a:defRPr/>
            </a:pP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err="1" smtClean="0"/>
              <a:t>Cultura</a:t>
            </a:r>
            <a:r>
              <a:rPr lang="en-US" u="sng" dirty="0" smtClean="0"/>
              <a:t> </a:t>
            </a:r>
            <a:r>
              <a:rPr lang="en-US" u="sng" dirty="0" err="1" smtClean="0"/>
              <a:t>en</a:t>
            </a:r>
            <a:r>
              <a:rPr lang="en-US" u="sng" dirty="0" smtClean="0"/>
              <a:t> vivo: ¡VIVA ARGENTINA!</a:t>
            </a:r>
            <a:r>
              <a:rPr lang="en-US" dirty="0" smtClean="0"/>
              <a:t> </a:t>
            </a:r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seccion</a:t>
            </a:r>
            <a:r>
              <a:rPr lang="en-US" dirty="0" smtClean="0"/>
              <a:t>:</a:t>
            </a:r>
          </a:p>
          <a:p>
            <a:pPr lvl="1">
              <a:defRPr/>
            </a:pPr>
            <a:r>
              <a:rPr lang="en-US" b="1" dirty="0" smtClean="0"/>
              <a:t>Antes de </a:t>
            </a:r>
            <a:r>
              <a:rPr lang="en-US" b="1" dirty="0" err="1" smtClean="0"/>
              <a:t>Mirar</a:t>
            </a:r>
            <a:endParaRPr lang="en-US" b="1" u="sng" dirty="0" smtClean="0"/>
          </a:p>
          <a:p>
            <a:pPr lvl="2">
              <a:defRPr/>
            </a:pPr>
            <a:r>
              <a:rPr lang="en-US" b="1" dirty="0" smtClean="0"/>
              <a:t>11 Polo</a:t>
            </a:r>
            <a:r>
              <a:rPr lang="en-US" dirty="0" smtClean="0"/>
              <a:t> on p. 34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55541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Cultura en vivo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533400" y="1646238"/>
            <a:ext cx="8229600" cy="3382962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dirty="0" err="1" smtClean="0"/>
              <a:t>Mirar</a:t>
            </a:r>
            <a:r>
              <a:rPr lang="en-US" altLang="en-US" dirty="0" smtClean="0"/>
              <a:t> el video </a:t>
            </a:r>
            <a:r>
              <a:rPr lang="en-US" altLang="en-US" u="sng" dirty="0" smtClean="0"/>
              <a:t>¡Viva Argentina!</a:t>
            </a:r>
          </a:p>
          <a:p>
            <a:r>
              <a:rPr lang="en-US" altLang="en-US" dirty="0" err="1" smtClean="0"/>
              <a:t>En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distribuida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las </a:t>
            </a:r>
            <a:r>
              <a:rPr lang="en-US" altLang="en-US" dirty="0" err="1" smtClean="0"/>
              <a:t>siguientes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secciones</a:t>
            </a:r>
            <a:r>
              <a:rPr lang="en-US" altLang="en-US" dirty="0" smtClean="0"/>
              <a:t>:</a:t>
            </a:r>
          </a:p>
          <a:p>
            <a:pPr lvl="1"/>
            <a:r>
              <a:rPr lang="en-US" altLang="en-US" dirty="0" smtClean="0"/>
              <a:t>12. El </a:t>
            </a:r>
            <a:r>
              <a:rPr lang="en-US" altLang="en-US" dirty="0" err="1" smtClean="0"/>
              <a:t>pato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p. 34</a:t>
            </a:r>
          </a:p>
          <a:p>
            <a:pPr lvl="1"/>
            <a:r>
              <a:rPr lang="en-US" altLang="en-US" dirty="0" smtClean="0"/>
              <a:t>13. El </a:t>
            </a:r>
            <a:r>
              <a:rPr lang="en-US" altLang="en-US" dirty="0" err="1" smtClean="0"/>
              <a:t>uniforme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p.35</a:t>
            </a:r>
          </a:p>
          <a:p>
            <a:pPr lvl="1"/>
            <a:r>
              <a:rPr lang="en-US" altLang="en-US" dirty="0" smtClean="0"/>
              <a:t>14. Un </a:t>
            </a:r>
            <a:r>
              <a:rPr lang="en-US" altLang="en-US" dirty="0" err="1" smtClean="0"/>
              <a:t>partido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p. 35</a:t>
            </a:r>
          </a:p>
          <a:p>
            <a:pPr lvl="1"/>
            <a:r>
              <a:rPr lang="en-US" altLang="en-US" dirty="0" smtClean="0"/>
              <a:t>15. </a:t>
            </a:r>
            <a:r>
              <a:rPr lang="en-US" altLang="en-US" dirty="0" err="1" smtClean="0"/>
              <a:t>Comparacion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p. 35</a:t>
            </a:r>
            <a:r>
              <a:rPr lang="en-US" alt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9895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172200"/>
          </a:xfrm>
        </p:spPr>
        <p:txBody>
          <a:bodyPr>
            <a:normAutofit/>
          </a:bodyPr>
          <a:lstStyle/>
          <a:p>
            <a:r>
              <a:rPr lang="en-US" dirty="0" err="1" smtClean="0">
                <a:sym typeface="Wingdings" panose="05000000000000000000" pitchFamily="2" charset="2"/>
              </a:rPr>
              <a:t>Explaination</a:t>
            </a:r>
            <a:r>
              <a:rPr lang="en-US" dirty="0" smtClean="0">
                <a:sym typeface="Wingdings" panose="05000000000000000000" pitchFamily="2" charset="2"/>
              </a:rPr>
              <a:t> of MINI-PROYECTO: </a:t>
            </a:r>
            <a:r>
              <a:rPr lang="en-US" u="sng" dirty="0" err="1" smtClean="0">
                <a:sym typeface="Wingdings" panose="05000000000000000000" pitchFamily="2" charset="2"/>
              </a:rPr>
              <a:t>Mi</a:t>
            </a:r>
            <a:r>
              <a:rPr lang="en-US" u="sng" dirty="0" smtClean="0">
                <a:sym typeface="Wingdings" panose="05000000000000000000" pitchFamily="2" charset="2"/>
              </a:rPr>
              <a:t> </a:t>
            </a:r>
            <a:r>
              <a:rPr lang="en-US" u="sng" dirty="0" err="1" smtClean="0">
                <a:sym typeface="Wingdings" panose="05000000000000000000" pitchFamily="2" charset="2"/>
              </a:rPr>
              <a:t>equipo</a:t>
            </a:r>
            <a:r>
              <a:rPr lang="en-US" u="sng" dirty="0" smtClean="0">
                <a:sym typeface="Wingdings" panose="05000000000000000000" pitchFamily="2" charset="2"/>
              </a:rPr>
              <a:t> de </a:t>
            </a:r>
            <a:r>
              <a:rPr lang="en-US" u="sng" dirty="0" err="1" smtClean="0">
                <a:sym typeface="Wingdings" panose="05000000000000000000" pitchFamily="2" charset="2"/>
              </a:rPr>
              <a:t>futbol</a:t>
            </a:r>
            <a:endParaRPr lang="en-US" u="sng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Distribution of instructions and rubric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TEXTBOOK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Read </a:t>
            </a:r>
            <a:r>
              <a:rPr lang="en-US" u="sng" dirty="0" err="1">
                <a:sym typeface="Wingdings" panose="05000000000000000000" pitchFamily="2" charset="2"/>
              </a:rPr>
              <a:t>Quienes</a:t>
            </a:r>
            <a:r>
              <a:rPr lang="en-US" u="sng" dirty="0">
                <a:sym typeface="Wingdings" panose="05000000000000000000" pitchFamily="2" charset="2"/>
              </a:rPr>
              <a:t> </a:t>
            </a:r>
            <a:r>
              <a:rPr lang="en-US" u="sng" dirty="0" err="1">
                <a:sym typeface="Wingdings" panose="05000000000000000000" pitchFamily="2" charset="2"/>
              </a:rPr>
              <a:t>juegan</a:t>
            </a:r>
            <a:r>
              <a:rPr lang="en-US" u="sng" dirty="0">
                <a:sym typeface="Wingdings" panose="05000000000000000000" pitchFamily="2" charset="2"/>
              </a:rPr>
              <a:t>?</a:t>
            </a:r>
            <a:r>
              <a:rPr lang="en-US" dirty="0">
                <a:sym typeface="Wingdings" panose="05000000000000000000" pitchFamily="2" charset="2"/>
              </a:rPr>
              <a:t> P. 178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Copy and respond </a:t>
            </a:r>
            <a:r>
              <a:rPr lang="en-US" u="sng" dirty="0" err="1">
                <a:sym typeface="Wingdings" panose="05000000000000000000" pitchFamily="2" charset="2"/>
              </a:rPr>
              <a:t>Ejercicio</a:t>
            </a:r>
            <a:r>
              <a:rPr lang="en-US" u="sng" dirty="0">
                <a:sym typeface="Wingdings" panose="05000000000000000000" pitchFamily="2" charset="2"/>
              </a:rPr>
              <a:t> A</a:t>
            </a:r>
            <a:r>
              <a:rPr lang="en-US" dirty="0">
                <a:sym typeface="Wingdings" panose="05000000000000000000" pitchFamily="2" charset="2"/>
              </a:rPr>
              <a:t> p. </a:t>
            </a:r>
            <a:r>
              <a:rPr lang="en-US" dirty="0" smtClean="0">
                <a:sym typeface="Wingdings" panose="05000000000000000000" pitchFamily="2" charset="2"/>
              </a:rPr>
              <a:t>179</a:t>
            </a:r>
            <a:endParaRPr lang="en-US" dirty="0"/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Work on MINI-PROYECTO: MI EQUIPO DE FUTBOL due on MON, Apr. 9th  !</a:t>
            </a: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-76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Ejercicios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2514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56b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52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4485</TotalTime>
  <Words>146</Words>
  <Application>Microsoft Office PowerPoint</Application>
  <PresentationFormat>On-screen Show (4:3)</PresentationFormat>
  <Paragraphs>26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__________ Clase 702 La fecha es el 26 de marzo del 2018</vt:lpstr>
      <vt:lpstr>Cultura en vivo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801 La fecha el primero de diciembre del 2014</dc:title>
  <dc:creator>Helen Zumaeta</dc:creator>
  <cp:lastModifiedBy>Helen Zumaeta</cp:lastModifiedBy>
  <cp:revision>23</cp:revision>
  <cp:lastPrinted>2016-03-10T21:53:33Z</cp:lastPrinted>
  <dcterms:created xsi:type="dcterms:W3CDTF">2014-12-01T19:07:43Z</dcterms:created>
  <dcterms:modified xsi:type="dcterms:W3CDTF">2018-03-26T17:08:29Z</dcterms:modified>
</cp:coreProperties>
</file>